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55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9328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0444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55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528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50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9772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85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6423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96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4440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0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EBEB8-111C-40E0-BC76-57BE3D1CDA2F}" type="datetimeFigureOut">
              <a:rPr lang="es-BO" smtClean="0"/>
              <a:t>13/11/2021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7968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000" t="11630" r="12333" b="12815"/>
          <a:stretch/>
        </p:blipFill>
        <p:spPr>
          <a:xfrm>
            <a:off x="975360" y="487680"/>
            <a:ext cx="10180320" cy="55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53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2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65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0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08" t="7778" r="9375" b="12963"/>
          <a:stretch/>
        </p:blipFill>
        <p:spPr>
          <a:xfrm>
            <a:off x="944880" y="487680"/>
            <a:ext cx="10287000" cy="60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43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38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958" t="20370" r="39167" b="27222"/>
          <a:stretch/>
        </p:blipFill>
        <p:spPr>
          <a:xfrm>
            <a:off x="1181100" y="723900"/>
            <a:ext cx="9486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897" t="21667" r="40936" b="23518"/>
          <a:stretch/>
        </p:blipFill>
        <p:spPr>
          <a:xfrm>
            <a:off x="990600" y="70485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250" t="17778" r="19722" b="24444"/>
          <a:stretch/>
        </p:blipFill>
        <p:spPr>
          <a:xfrm>
            <a:off x="673100" y="495300"/>
            <a:ext cx="1079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639" t="20865" r="33611" b="20988"/>
          <a:stretch/>
        </p:blipFill>
        <p:spPr>
          <a:xfrm>
            <a:off x="1104900" y="393700"/>
            <a:ext cx="9829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2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6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0</Words>
  <Application>Microsoft Office PowerPoint</Application>
  <PresentationFormat>Panorámica</PresentationFormat>
  <Paragraphs>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Wilder Serdan</dc:creator>
  <cp:lastModifiedBy>Wilder Serdan</cp:lastModifiedBy>
  <cp:revision>17</cp:revision>
  <dcterms:created xsi:type="dcterms:W3CDTF">2021-11-06T01:41:16Z</dcterms:created>
  <dcterms:modified xsi:type="dcterms:W3CDTF">2021-11-13T21:53:23Z</dcterms:modified>
</cp:coreProperties>
</file>